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2021. 02. 11.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2021. 02. 11.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/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855595"/>
            <a:ext cx="11646310" cy="1692771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1117</Words>
  <Application>Microsoft Office PowerPoint</Application>
  <PresentationFormat>Szélesvásznú</PresentationFormat>
  <Paragraphs>156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5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Majorné Tári Edit</cp:lastModifiedBy>
  <cp:revision>45</cp:revision>
  <dcterms:created xsi:type="dcterms:W3CDTF">2021-02-10T09:32:12Z</dcterms:created>
  <dcterms:modified xsi:type="dcterms:W3CDTF">2021-02-11T10:02:31Z</dcterms:modified>
</cp:coreProperties>
</file>